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633981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Bringing the Pain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inside the shooting area,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stock on belt, safety 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10 paper, 3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(setup note: target with NS behind the center barrel)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73D0A8C-C81C-45F7-BBED-452F0DC33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28103"/>
            <a:ext cx="7025777" cy="440421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Bringing the Pain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Bringing the Pain is a 23 round, 115 point, Comstock field course. There are 10 USPSA targets and 3 USPSA mini poppers. The best two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190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2020-06-10T13:35:23Z</dcterms:modified>
  <cp:category>Shooting</cp:category>
</cp:coreProperties>
</file>

<file path=docProps/thumbnail.jpeg>
</file>